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73" r:id="rId5"/>
    <p:sldId id="257" r:id="rId6"/>
    <p:sldId id="271" r:id="rId7"/>
    <p:sldId id="274" r:id="rId8"/>
    <p:sldId id="270" r:id="rId9"/>
    <p:sldId id="262" r:id="rId10"/>
    <p:sldId id="267" r:id="rId11"/>
    <p:sldId id="265" r:id="rId12"/>
    <p:sldId id="263" r:id="rId13"/>
    <p:sldId id="264" r:id="rId14"/>
    <p:sldId id="269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360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60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958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289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63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31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147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9528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474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593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159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8D305-A93A-4A4C-8169-9099DCE0F367}" type="datetimeFigureOut">
              <a:rPr lang="en-AU" smtClean="0"/>
              <a:t>6/08/2015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216A6-EE32-4173-A588-F7B3EB2C48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925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as.info/" TargetMode="External"/><Relationship Id="rId2" Type="http://schemas.openxmlformats.org/officeDocument/2006/relationships/hyperlink" Target="mailto:Ailie.smith@unimelb.edu.au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sisbibliography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r>
              <a:rPr lang="en-AU" dirty="0" smtClean="0"/>
              <a:t>Why standards are critical: Graphing knowledge by building on well-established standards can look well into the future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err="1" smtClean="0"/>
              <a:t>Ailie</a:t>
            </a:r>
            <a:r>
              <a:rPr lang="en-AU" dirty="0" smtClean="0"/>
              <a:t> Smith and Marco La Rosa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43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R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75706"/>
            <a:ext cx="7272808" cy="6506588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428596" y="2201620"/>
            <a:ext cx="8286808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 smtClean="0"/>
          </a:p>
          <a:p>
            <a:pPr algn="ctr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1999 – 2006 </a:t>
            </a:r>
          </a:p>
          <a:p>
            <a:pPr algn="ctr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Australian Science and Technology Heritage Centre (</a:t>
            </a:r>
            <a:r>
              <a:rPr lang="en-US" sz="2800" b="1" dirty="0" err="1" smtClean="0">
                <a:solidFill>
                  <a:schemeClr val="bg1">
                    <a:lumMod val="75000"/>
                  </a:schemeClr>
                </a:solidFill>
              </a:rPr>
              <a:t>Austehc</a:t>
            </a:r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algn="ctr"/>
            <a:endParaRPr lang="en-US" sz="2800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1985 – 1999 </a:t>
            </a:r>
          </a:p>
          <a:p>
            <a:pPr algn="ctr"/>
            <a:r>
              <a:rPr lang="en-US" sz="2800" b="1" dirty="0" smtClean="0"/>
              <a:t>Australian Science Archives Project (ASAP)</a:t>
            </a:r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4739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08720"/>
            <a:ext cx="3911432" cy="279749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 descr="brightspar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61979">
            <a:off x="478664" y="3145810"/>
            <a:ext cx="3699174" cy="21456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gui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085819">
            <a:off x="1499208" y="386965"/>
            <a:ext cx="1581241" cy="21538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700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R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75706"/>
            <a:ext cx="7272808" cy="6506588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>
          <a:xfrm>
            <a:off x="428596" y="2201620"/>
            <a:ext cx="8286808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 smtClean="0"/>
          </a:p>
          <a:p>
            <a:pPr algn="ctr"/>
            <a:r>
              <a:rPr lang="en-US" sz="2800" b="1" dirty="0" smtClean="0"/>
              <a:t>1999 – 2006 </a:t>
            </a:r>
          </a:p>
          <a:p>
            <a:pPr algn="ctr"/>
            <a:r>
              <a:rPr lang="en-US" sz="2800" b="1" dirty="0" smtClean="0"/>
              <a:t>Australian Science and Technology Heritage Centre (</a:t>
            </a:r>
            <a:r>
              <a:rPr lang="en-US" sz="2800" b="1" dirty="0" err="1" smtClean="0"/>
              <a:t>Austehc</a:t>
            </a:r>
            <a:r>
              <a:rPr lang="en-US" sz="2800" b="1" dirty="0" smtClean="0"/>
              <a:t>)</a:t>
            </a:r>
          </a:p>
          <a:p>
            <a:pPr algn="ctr"/>
            <a:endParaRPr lang="en-US" sz="2800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1985 – 1999 </a:t>
            </a:r>
          </a:p>
          <a:p>
            <a:pPr algn="ctr"/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Australian Science Archives Project (ASAP)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b="1" dirty="0" smtClean="0"/>
          </a:p>
          <a:p>
            <a:endParaRPr lang="en-US" b="1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58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ghtspar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61979">
            <a:off x="478664" y="3145810"/>
            <a:ext cx="3699174" cy="21456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SA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46">
            <a:off x="4936769" y="555609"/>
            <a:ext cx="3728566" cy="236814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Down Arrow 5"/>
          <p:cNvSpPr/>
          <p:nvPr/>
        </p:nvSpPr>
        <p:spPr>
          <a:xfrm>
            <a:off x="6094696" y="2942643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358392" y="5102883"/>
            <a:ext cx="129614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EO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83554" y="3590715"/>
            <a:ext cx="3667192" cy="28803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6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s://11-science.cdn.aspedia.net/sites/default/files/hras_r.png?1395661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AutoShape 6" descr="https://11-science.cdn.aspedia.net/sites/default/files/hras_r.png?139566165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4" name="AutoShape 8" descr="https://11-science.cdn.aspedia.net/sites/default/files/hras_r.png?139566165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28003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71550"/>
            <a:ext cx="2771775" cy="4057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0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hdms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505" y="1160748"/>
            <a:ext cx="4124523" cy="4536504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Content Placeholder 5" descr="ohrm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6001" y="1160748"/>
            <a:ext cx="3916494" cy="4536504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97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20250" cy="865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05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4763"/>
            <a:ext cx="7248525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42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72" y="-459432"/>
            <a:ext cx="8753475" cy="848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55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7850" cy="743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2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315416"/>
            <a:ext cx="9239250" cy="812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59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0" cy="883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4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25225" cy="892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57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39675" cy="823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98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85922" cy="774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68150" cy="786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9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8714"/>
            <a:ext cx="9180512" cy="417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39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772816"/>
            <a:ext cx="72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Ailie</a:t>
            </a:r>
            <a:r>
              <a:rPr lang="en-AU" dirty="0" smtClean="0"/>
              <a:t> Smith, </a:t>
            </a:r>
            <a:r>
              <a:rPr lang="en-AU" dirty="0" err="1" smtClean="0"/>
              <a:t>eScholarship</a:t>
            </a:r>
            <a:r>
              <a:rPr lang="en-AU" dirty="0" smtClean="0"/>
              <a:t> Research Centre, The University of Melbourne</a:t>
            </a:r>
          </a:p>
          <a:p>
            <a:r>
              <a:rPr lang="en-AU" dirty="0" smtClean="0">
                <a:hlinkClick r:id="rId2"/>
              </a:rPr>
              <a:t>ailie.smith@unimelb.edu.au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err="1" smtClean="0"/>
              <a:t>Encyclopedia</a:t>
            </a:r>
            <a:r>
              <a:rPr lang="en-AU" dirty="0" smtClean="0"/>
              <a:t> of Australian Science</a:t>
            </a:r>
          </a:p>
          <a:p>
            <a:r>
              <a:rPr lang="en-AU" dirty="0" smtClean="0">
                <a:hlinkClick r:id="rId3"/>
              </a:rPr>
              <a:t>http://www.eoas.info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  <a:p>
            <a:r>
              <a:rPr lang="en-AU" dirty="0" err="1" smtClean="0"/>
              <a:t>IsisCB</a:t>
            </a:r>
            <a:endParaRPr lang="en-AU" dirty="0" smtClean="0"/>
          </a:p>
          <a:p>
            <a:r>
              <a:rPr lang="en-AU" dirty="0">
                <a:hlinkClick r:id="rId4"/>
              </a:rPr>
              <a:t>http://</a:t>
            </a:r>
            <a:r>
              <a:rPr lang="en-AU" dirty="0" smtClean="0">
                <a:hlinkClick r:id="rId4"/>
              </a:rPr>
              <a:t>isisbibliography.org</a:t>
            </a:r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29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91</Words>
  <Application>Microsoft Office PowerPoint</Application>
  <PresentationFormat>On-screen Show (4:3)</PresentationFormat>
  <Paragraphs>28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Why standards are critical: Graphing knowledge by building on well-established standards can look well into the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standards are critical: Graphing knowledge by building on well-established standards can look well into the future</dc:title>
  <dc:creator>Ailie Smith</dc:creator>
  <cp:lastModifiedBy>S Weldon</cp:lastModifiedBy>
  <cp:revision>21</cp:revision>
  <dcterms:created xsi:type="dcterms:W3CDTF">2015-06-18T04:37:55Z</dcterms:created>
  <dcterms:modified xsi:type="dcterms:W3CDTF">2015-08-06T17:37:45Z</dcterms:modified>
</cp:coreProperties>
</file>